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46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392" r:id="rId20"/>
    <p:sldId id="379" r:id="rId21"/>
    <p:sldId id="377" r:id="rId22"/>
    <p:sldId id="380" r:id="rId23"/>
    <p:sldId id="381" r:id="rId24"/>
    <p:sldId id="382" r:id="rId25"/>
    <p:sldId id="387" r:id="rId26"/>
    <p:sldId id="384" r:id="rId27"/>
    <p:sldId id="385" r:id="rId28"/>
    <p:sldId id="386" r:id="rId29"/>
    <p:sldId id="383" r:id="rId30"/>
    <p:sldId id="364" r:id="rId31"/>
    <p:sldId id="378" r:id="rId32"/>
    <p:sldId id="367" r:id="rId33"/>
    <p:sldId id="351" r:id="rId34"/>
    <p:sldId id="368" r:id="rId35"/>
    <p:sldId id="369" r:id="rId36"/>
    <p:sldId id="370" r:id="rId37"/>
    <p:sldId id="375" r:id="rId38"/>
    <p:sldId id="374" r:id="rId39"/>
    <p:sldId id="372" r:id="rId40"/>
    <p:sldId id="373" r:id="rId41"/>
    <p:sldId id="376" r:id="rId42"/>
    <p:sldId id="318" r:id="rId43"/>
    <p:sldId id="290" r:id="rId44"/>
    <p:sldId id="337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Arial Narrow" panose="020B0606020202030204" pitchFamily="34" charset="0"/>
      <p:regular r:id="rId51"/>
      <p:bold r:id="rId52"/>
      <p:italic r:id="rId53"/>
      <p:boldItalic r:id="rId54"/>
    </p:embeddedFont>
    <p:embeddedFont>
      <p:font typeface="Impact" panose="020B0806030902050204" pitchFamily="34" charset="0"/>
      <p:regular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Britannic Bold" panose="020B0903060703020204" pitchFamily="34" charset="0"/>
      <p:regular r:id="rId60"/>
    </p:embeddedFont>
    <p:embeddedFont>
      <p:font typeface="Merriweather" panose="020B0604020202020204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>
        <p:scale>
          <a:sx n="44" d="100"/>
          <a:sy n="44" d="100"/>
        </p:scale>
        <p:origin x="-2046" y="-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dPt>
            <c:idx val="7"/>
            <c:bubble3D val="0"/>
          </c:dPt>
          <c:dPt>
            <c:idx val="8"/>
            <c:bubble3D val="0"/>
          </c:dPt>
          <c:dPt>
            <c:idx val="9"/>
            <c:bubble3D val="0"/>
          </c:dPt>
          <c:dLbls>
            <c:dLbl>
              <c:idx val="10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diagramData" Target="../diagrams/data1.xml"/><Relationship Id="rId21" Type="http://schemas.microsoft.com/office/2007/relationships/hdphoto" Target="../media/hdphoto5.wdp"/><Relationship Id="rId7" Type="http://schemas.microsoft.com/office/2007/relationships/diagramDrawing" Target="../diagrams/drawing1.xml"/><Relationship Id="rId12" Type="http://schemas.microsoft.com/office/2007/relationships/hdphoto" Target="../media/hdphoto3.wdp"/><Relationship Id="rId17" Type="http://schemas.microsoft.com/office/2007/relationships/hdphoto" Target="../media/hdphoto4.wdp"/><Relationship Id="rId25" Type="http://schemas.microsoft.com/office/2007/relationships/hdphoto" Target="../media/hdphoto7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png"/><Relationship Id="rId24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7.png"/><Relationship Id="rId23" Type="http://schemas.microsoft.com/office/2007/relationships/hdphoto" Target="../media/hdphoto6.wdp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0.wdp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2.png"/><Relationship Id="rId1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microsoft.com/office/2007/relationships/hdphoto" Target="../media/hdphoto16.wdp"/><Relationship Id="rId5" Type="http://schemas.openxmlformats.org/officeDocument/2006/relationships/image" Target="../media/image3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5.pn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3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microsoft.com/office/2007/relationships/hdphoto" Target="../media/hdphoto17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1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0.png"/><Relationship Id="rId5" Type="http://schemas.openxmlformats.org/officeDocument/2006/relationships/image" Target="../media/image7.png"/><Relationship Id="rId10" Type="http://schemas.microsoft.com/office/2007/relationships/hdphoto" Target="../media/hdphoto18.wdp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131590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24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417175" y="4733156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2613703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4085085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4730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15" y="379646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927679" y="4587974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927679" y="5236045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2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33191" y="413470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33189" y="1098129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677263" y="267663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77263" y="332470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1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2653439802"/>
              </p:ext>
            </p:extLst>
          </p:nvPr>
        </p:nvGraphicFramePr>
        <p:xfrm>
          <a:off x="-208764" y="-1667556"/>
          <a:ext cx="8064896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29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31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41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42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42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1764</Words>
  <Application>Microsoft Office PowerPoint</Application>
  <PresentationFormat>Apresentação na tela (16:9)</PresentationFormat>
  <Paragraphs>370</Paragraphs>
  <Slides>43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4" baseType="lpstr">
      <vt:lpstr>Arial</vt:lpstr>
      <vt:lpstr>Calibri</vt:lpstr>
      <vt:lpstr>Nixie One</vt:lpstr>
      <vt:lpstr>Arial Narrow</vt:lpstr>
      <vt:lpstr>Impact</vt:lpstr>
      <vt:lpstr>Open Sans</vt:lpstr>
      <vt:lpstr>Britannic Bold</vt:lpstr>
      <vt:lpstr>Merriweather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188</cp:revision>
  <dcterms:modified xsi:type="dcterms:W3CDTF">2017-12-22T18:52:04Z</dcterms:modified>
</cp:coreProperties>
</file>